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7"/>
    <p:restoredTop sz="95238"/>
  </p:normalViewPr>
  <p:slideViewPr>
    <p:cSldViewPr snapToGrid="0" snapToObjects="1">
      <p:cViewPr varScale="1">
        <p:scale>
          <a:sx n="93" d="100"/>
          <a:sy n="93" d="100"/>
        </p:scale>
        <p:origin x="6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A21687-6A73-944D-A022-7140543BFD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25FFEC6-0BC2-F548-86D6-1A1631936D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4F34F4E-2F8F-B949-9A1E-F7625E5F3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118AC2-F882-7F4F-82BD-540DF70D2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7632B4-D40C-8B40-86DA-9728773A5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957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3803CB-B2AC-8F44-8A05-FA80D2AEF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8A2ADD9-8838-F545-9B30-DED4D080BB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078C3F-6831-1D4C-9010-6A1370553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57E379-677D-9346-A2FD-362FB0108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B2F177-E87C-1A44-A31C-56B089BC6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5053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C0C2DD5-BA30-BE45-B537-15DE41CA00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457A2CE-1600-DF4B-824C-88A01E6F9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B8AC4D-8B0B-6740-83B8-B1DFB8BC9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4FE4798-8244-C243-89CE-FAF6FBAF9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058BF9-AB62-6A4E-A5D5-AD7DA0A0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0904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23D393-B710-5B4C-A70A-1AF7CE0DC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148257-8488-DA40-9AE7-433BF0B01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C938197-F89D-294F-9820-722138FDD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B2170B-004A-3247-826A-F9F91BD65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87C44D-75B9-2B4B-97FA-B8A828E6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3763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C1487B-BE20-8A4B-86D1-CEDCAD18B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AF45CC2-E5BD-6746-BAC2-E9E26EF9C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2F8E53-4296-DE44-BD5E-CC3D4970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E0BCE3-1087-3B4A-ACD6-C3429585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656130-2070-1940-8287-5C57E22B7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9660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60EBC1-9B27-3D41-A1BA-E2D0596D2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A1E3CA-140E-854E-A0B3-399954AF3E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5522595-6985-3A4B-A7AD-E62151526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379ABB-F758-2F4E-8751-9B13A2CF0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C6F700-7F07-BA4C-ACB1-BC058A779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10DC099-E433-F74D-A84D-13235F128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2841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028485-B951-6940-B88B-82C30D855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7A1965-A05F-8C42-A0FC-A8DE598B90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1DD3628-E303-3E43-A23B-3BD34C9B1C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C8E4708-DA0D-EC47-A496-AE612D415E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83A249E-62FC-E14B-824B-5604678362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6893CA2-74F8-1E4D-BD7C-5CFCF6402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36B373A-94AC-9044-BB64-F535271FD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ED6A286-6F57-8243-8773-6BFB0F010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461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A5E3CA-350F-AF4B-BD32-2076F60A2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ADC3B6F-F887-BA42-A934-902BAC5EE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6AA2C6-63A9-CB4E-9264-27141D359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FE2811D-D227-7E4B-8D83-D9384078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3777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FAA4977-981B-A747-9FA7-4737FDB47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9C9DE87-8A79-CB47-AA6F-DF3754BFF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6728279-1F6C-E94D-BEE1-8455E1186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4454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C5D1B2-7B78-1743-A695-5B4CC65BC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8D680E-C9BF-2F48-8A6E-4629C623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34D9C6A-7466-AE4F-89AB-E7056915B0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23E6953-3414-5F45-B981-BDAA9EB26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317750-02F7-B942-A17B-ABB69658D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53DDB6E-996B-9943-85DC-DAE3BD6E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6767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306230-74A7-B440-86DD-E7D5AA089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A1E2EF5-4E82-A44C-9B62-50530B3AB1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4CD8499-B1A7-5E40-AE15-2FAE94B15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1F8A61-4C8C-BC4B-9E0F-EB4283C35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C367F3F-746C-2A4C-BA3F-6694603A4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FB1D8D1-46A3-6547-961E-985302562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9471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711CE6D-4915-0D44-92EE-60C3E2D52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713503F-54FB-4242-B29B-DB78E8FE5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848A7D-17B8-0145-88DB-A25A7AE1A1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D8E695-8426-3341-B2F2-F90ACC63E76D}" type="datetimeFigureOut">
              <a:rPr lang="de-DE" smtClean="0"/>
              <a:t>27.07.20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994EA7-5F90-FC4C-9EBA-312E7F864C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612B89-C6F3-AF44-9C27-DA0AB0AE2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4F6B32-1C71-6241-8683-448590A3F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80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uppieren 35">
            <a:extLst>
              <a:ext uri="{FF2B5EF4-FFF2-40B4-BE49-F238E27FC236}">
                <a16:creationId xmlns:a16="http://schemas.microsoft.com/office/drawing/2014/main" id="{8FD431C9-3F71-C440-98FA-F21C68560356}"/>
              </a:ext>
            </a:extLst>
          </p:cNvPr>
          <p:cNvGrpSpPr/>
          <p:nvPr/>
        </p:nvGrpSpPr>
        <p:grpSpPr>
          <a:xfrm>
            <a:off x="440587" y="0"/>
            <a:ext cx="11310825" cy="6858000"/>
            <a:chOff x="440587" y="0"/>
            <a:chExt cx="11310825" cy="6858000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E27B7B4E-F88E-314B-BC36-01408DA2C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0587" y="0"/>
              <a:ext cx="11310825" cy="6858000"/>
            </a:xfrm>
            <a:prstGeom prst="rect">
              <a:avLst/>
            </a:prstGeom>
          </p:spPr>
        </p:pic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D4C5221B-F152-CA4E-ADE8-7012CF210E3C}"/>
                </a:ext>
              </a:extLst>
            </p:cNvPr>
            <p:cNvSpPr/>
            <p:nvPr/>
          </p:nvSpPr>
          <p:spPr>
            <a:xfrm>
              <a:off x="1155940" y="3881887"/>
              <a:ext cx="1846052" cy="172528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Package Explorer</a:t>
              </a:r>
              <a:r>
                <a:rPr lang="de-DE" dirty="0"/>
                <a:t>: Übersicht über alle Projekte und Pakete</a:t>
              </a:r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8A905CF1-944E-7B43-BEB5-2A0214B380FC}"/>
                </a:ext>
              </a:extLst>
            </p:cNvPr>
            <p:cNvSpPr/>
            <p:nvPr/>
          </p:nvSpPr>
          <p:spPr>
            <a:xfrm>
              <a:off x="6175497" y="2566358"/>
              <a:ext cx="1846052" cy="131552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Editor</a:t>
              </a:r>
              <a:r>
                <a:rPr lang="de-DE" dirty="0"/>
                <a:t>: Hier werden die Programme geschrieben</a:t>
              </a: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1E9B266D-55CE-184A-84C7-565C711E0FA8}"/>
                </a:ext>
              </a:extLst>
            </p:cNvPr>
            <p:cNvSpPr/>
            <p:nvPr/>
          </p:nvSpPr>
          <p:spPr>
            <a:xfrm>
              <a:off x="6658002" y="5199973"/>
              <a:ext cx="3041810" cy="81439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Konsole</a:t>
              </a:r>
              <a:r>
                <a:rPr lang="de-DE" dirty="0"/>
                <a:t>: die Standard-Ein- und Ausgabe</a:t>
              </a: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8F26CD0B-B409-BE40-9A1D-4A1FC445992E}"/>
                </a:ext>
              </a:extLst>
            </p:cNvPr>
            <p:cNvSpPr/>
            <p:nvPr/>
          </p:nvSpPr>
          <p:spPr>
            <a:xfrm>
              <a:off x="9160678" y="1893657"/>
              <a:ext cx="1846052" cy="164608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Outline</a:t>
              </a:r>
              <a:r>
                <a:rPr lang="de-DE" dirty="0"/>
                <a:t>: Übersicht über Variablen und Methoden der aktuellen Klasse</a:t>
              </a: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C12018E-0E7B-9B41-AC41-841A267E7B61}"/>
                </a:ext>
              </a:extLst>
            </p:cNvPr>
            <p:cNvSpPr/>
            <p:nvPr/>
          </p:nvSpPr>
          <p:spPr>
            <a:xfrm>
              <a:off x="3387473" y="800311"/>
              <a:ext cx="3963586" cy="77747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Run</a:t>
              </a:r>
              <a:r>
                <a:rPr lang="de-DE" dirty="0"/>
                <a:t>: Mit Klick auf den Pfeil </a:t>
              </a:r>
              <a:r>
                <a:rPr lang="de-DE" dirty="0" err="1"/>
                <a:t>compilieren</a:t>
              </a:r>
              <a:r>
                <a:rPr lang="de-DE" dirty="0"/>
                <a:t> Sie Ihr Programm und führen es aus</a:t>
              </a:r>
            </a:p>
          </p:txBody>
        </p: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E409B3D1-C385-4240-8AE1-DD5F2BD28490}"/>
                </a:ext>
              </a:extLst>
            </p:cNvPr>
            <p:cNvCxnSpPr>
              <a:stCxn id="9" idx="1"/>
            </p:cNvCxnSpPr>
            <p:nvPr/>
          </p:nvCxnSpPr>
          <p:spPr>
            <a:xfrm flipH="1" flipV="1">
              <a:off x="2264229" y="696686"/>
              <a:ext cx="1123244" cy="492364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300D64ED-38C0-2D4A-9B89-0337285546D1}"/>
                </a:ext>
              </a:extLst>
            </p:cNvPr>
            <p:cNvSpPr/>
            <p:nvPr/>
          </p:nvSpPr>
          <p:spPr>
            <a:xfrm>
              <a:off x="2078966" y="1681414"/>
              <a:ext cx="2202748" cy="4923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Ihre Java-Projekte</a:t>
              </a:r>
              <a:endParaRPr lang="de-DE" dirty="0"/>
            </a:p>
          </p:txBody>
        </p: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9492DE5B-AF6D-FA4E-8670-5C5286EBEEA0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 flipV="1">
              <a:off x="1538516" y="1189050"/>
              <a:ext cx="540450" cy="738546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A4FCFA65-BB38-3744-80F9-2C3A736718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53254" y="1341450"/>
              <a:ext cx="725712" cy="586146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EEF5FC5D-4EEF-2B46-B6B5-1DA0D8A277B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37126" y="1529014"/>
              <a:ext cx="741840" cy="390128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19947B36-93B6-8E44-8FEF-439FEFD99BE6}"/>
                </a:ext>
              </a:extLst>
            </p:cNvPr>
            <p:cNvSpPr/>
            <p:nvPr/>
          </p:nvSpPr>
          <p:spPr>
            <a:xfrm>
              <a:off x="2280356" y="2461669"/>
              <a:ext cx="2202748" cy="4923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Ihre Pakte</a:t>
              </a:r>
              <a:endParaRPr lang="de-DE" dirty="0"/>
            </a:p>
          </p:txBody>
        </p: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A1077525-6143-6042-B22A-2197A20D80CB}"/>
                </a:ext>
              </a:extLst>
            </p:cNvPr>
            <p:cNvCxnSpPr>
              <a:cxnSpLocks/>
              <a:stCxn id="23" idx="1"/>
            </p:cNvCxnSpPr>
            <p:nvPr/>
          </p:nvCxnSpPr>
          <p:spPr>
            <a:xfrm flipH="1" flipV="1">
              <a:off x="1739906" y="2115160"/>
              <a:ext cx="540450" cy="592691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mit Pfeil 24">
              <a:extLst>
                <a:ext uri="{FF2B5EF4-FFF2-40B4-BE49-F238E27FC236}">
                  <a16:creationId xmlns:a16="http://schemas.microsoft.com/office/drawing/2014/main" id="{3546D2C0-D053-CC41-81C6-81D06D66CEFC}"/>
                </a:ext>
              </a:extLst>
            </p:cNvPr>
            <p:cNvCxnSpPr>
              <a:cxnSpLocks/>
              <a:stCxn id="23" idx="1"/>
            </p:cNvCxnSpPr>
            <p:nvPr/>
          </p:nvCxnSpPr>
          <p:spPr>
            <a:xfrm flipH="1">
              <a:off x="1739906" y="2707851"/>
              <a:ext cx="540450" cy="139145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 Verbindung mit Pfeil 25">
              <a:extLst>
                <a:ext uri="{FF2B5EF4-FFF2-40B4-BE49-F238E27FC236}">
                  <a16:creationId xmlns:a16="http://schemas.microsoft.com/office/drawing/2014/main" id="{00B99B69-7107-464D-B92F-8FBDD372FAF6}"/>
                </a:ext>
              </a:extLst>
            </p:cNvPr>
            <p:cNvCxnSpPr>
              <a:cxnSpLocks/>
              <a:stCxn id="23" idx="1"/>
            </p:cNvCxnSpPr>
            <p:nvPr/>
          </p:nvCxnSpPr>
          <p:spPr>
            <a:xfrm flipH="1" flipV="1">
              <a:off x="1739906" y="2561505"/>
              <a:ext cx="540450" cy="146346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62529FCD-F2FA-024D-9E61-D252AA6033F7}"/>
                </a:ext>
              </a:extLst>
            </p:cNvPr>
            <p:cNvSpPr/>
            <p:nvPr/>
          </p:nvSpPr>
          <p:spPr>
            <a:xfrm>
              <a:off x="2687628" y="3241924"/>
              <a:ext cx="2348740" cy="4923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Klassen in einem Paket</a:t>
              </a:r>
              <a:endParaRPr lang="de-DE" dirty="0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B1E31D2-EA64-9743-B8A2-E06706196F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75409" y="3497244"/>
              <a:ext cx="540450" cy="139145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A93B5A31-10D1-5A4A-BF52-9F172FA774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78966" y="3497244"/>
              <a:ext cx="636893" cy="0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6683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17AD111-48D6-D941-AC60-FBC912C8D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22" y="0"/>
            <a:ext cx="113849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27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13AED4E-F789-3C44-9534-1A8BD7368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450" y="723900"/>
            <a:ext cx="4991100" cy="54102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EE662DBF-8875-8A4F-B7BB-E2ADAD2F1CD3}"/>
              </a:ext>
            </a:extLst>
          </p:cNvPr>
          <p:cNvSpPr/>
          <p:nvPr/>
        </p:nvSpPr>
        <p:spPr>
          <a:xfrm>
            <a:off x="6096000" y="2823075"/>
            <a:ext cx="2154346" cy="48816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b="1" dirty="0"/>
              <a:t>Klassenname </a:t>
            </a:r>
            <a:r>
              <a:rPr lang="de-DE" sz="1400" b="1" dirty="0" err="1"/>
              <a:t>HelloFIW</a:t>
            </a:r>
            <a:endParaRPr lang="de-DE" sz="1400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2A0570D2-04E1-534F-BFB4-A08D1BA1D6B3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4972756" y="2719450"/>
            <a:ext cx="1123244" cy="347706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E39B85CC-7724-EA4C-8A1A-73D89B53FCEC}"/>
              </a:ext>
            </a:extLst>
          </p:cNvPr>
          <p:cNvSpPr/>
          <p:nvPr/>
        </p:nvSpPr>
        <p:spPr>
          <a:xfrm>
            <a:off x="5860473" y="4553763"/>
            <a:ext cx="2154346" cy="48816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b="1" dirty="0"/>
              <a:t>hier Häkchen setzen </a:t>
            </a:r>
            <a:endParaRPr lang="de-DE" sz="1400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04A2160-3B55-A442-9A75-030747D4ECA5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4737229" y="4450138"/>
            <a:ext cx="1123244" cy="347706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4729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718DCEBB-EA85-7D42-BAB6-47D594FE3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1593850"/>
            <a:ext cx="5461000" cy="36703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2677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B4C43FE-C6B7-994E-9F93-D3C9FF44C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2413000"/>
            <a:ext cx="10629900" cy="2032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10928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C428227-8893-DE4F-851E-CD3C2EC48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1174750"/>
            <a:ext cx="10629900" cy="4508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908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CF2312B-5359-A94F-854B-BFD3430016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96" t="17778" r="22613" b="34141"/>
          <a:stretch/>
        </p:blipFill>
        <p:spPr>
          <a:xfrm>
            <a:off x="3491345" y="1219200"/>
            <a:ext cx="5306291" cy="32973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03628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</Words>
  <Application>Microsoft Macintosh PowerPoint</Application>
  <PresentationFormat>Breitbild</PresentationFormat>
  <Paragraphs>10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Jörn Freiheit</dc:creator>
  <cp:lastModifiedBy>Jörn Freiheit</cp:lastModifiedBy>
  <cp:revision>10</cp:revision>
  <dcterms:created xsi:type="dcterms:W3CDTF">2020-07-27T10:13:39Z</dcterms:created>
  <dcterms:modified xsi:type="dcterms:W3CDTF">2020-08-03T14:52:43Z</dcterms:modified>
</cp:coreProperties>
</file>

<file path=docProps/thumbnail.jpeg>
</file>